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56" r:id="rId5"/>
  </p:sldIdLst>
  <p:sldSz cx="21945600" cy="292608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A0000"/>
    <a:srgbClr val="582C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14" autoAdjust="0"/>
    <p:restoredTop sz="94660"/>
  </p:normalViewPr>
  <p:slideViewPr>
    <p:cSldViewPr snapToGrid="0">
      <p:cViewPr varScale="1">
        <p:scale>
          <a:sx n="30" d="100"/>
          <a:sy n="30" d="100"/>
        </p:scale>
        <p:origin x="2688" y="2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5" Type="http://schemas.openxmlformats.org/officeDocument/2006/relationships/slide" Target="slides/slide1.xml"/><Relationship Id="rId4" Type="http://schemas.openxmlformats.org/officeDocument/2006/relationships/slideMaster" Target="slideMasters/slideMaster1.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645920" y="4788749"/>
            <a:ext cx="18653760" cy="10187093"/>
          </a:xfrm>
        </p:spPr>
        <p:txBody>
          <a:bodyPr anchor="b"/>
          <a:lstStyle>
            <a:lvl1pPr algn="ctr">
              <a:defRPr sz="14400"/>
            </a:lvl1pPr>
          </a:lstStyle>
          <a:p>
            <a:r>
              <a:rPr lang="en-US"/>
              <a:t>Click to edit Master title style</a:t>
            </a:r>
            <a:endParaRPr lang="en-US" dirty="0"/>
          </a:p>
        </p:txBody>
      </p:sp>
      <p:sp>
        <p:nvSpPr>
          <p:cNvPr id="3" name="Subtitle 2"/>
          <p:cNvSpPr>
            <a:spLocks noGrp="1"/>
          </p:cNvSpPr>
          <p:nvPr>
            <p:ph type="subTitle" idx="1"/>
          </p:nvPr>
        </p:nvSpPr>
        <p:spPr>
          <a:xfrm>
            <a:off x="2743200" y="15368695"/>
            <a:ext cx="16459200" cy="7064585"/>
          </a:xfrm>
        </p:spPr>
        <p:txBody>
          <a:bodyPr/>
          <a:lstStyle>
            <a:lvl1pPr marL="0" indent="0" algn="ctr">
              <a:buNone/>
              <a:defRPr sz="5760"/>
            </a:lvl1pPr>
            <a:lvl2pPr marL="1097280" indent="0" algn="ctr">
              <a:buNone/>
              <a:defRPr sz="4800"/>
            </a:lvl2pPr>
            <a:lvl3pPr marL="2194560" indent="0" algn="ctr">
              <a:buNone/>
              <a:defRPr sz="4320"/>
            </a:lvl3pPr>
            <a:lvl4pPr marL="3291840" indent="0" algn="ctr">
              <a:buNone/>
              <a:defRPr sz="3840"/>
            </a:lvl4pPr>
            <a:lvl5pPr marL="4389120" indent="0" algn="ctr">
              <a:buNone/>
              <a:defRPr sz="3840"/>
            </a:lvl5pPr>
            <a:lvl6pPr marL="5486400" indent="0" algn="ctr">
              <a:buNone/>
              <a:defRPr sz="3840"/>
            </a:lvl6pPr>
            <a:lvl7pPr marL="6583680" indent="0" algn="ctr">
              <a:buNone/>
              <a:defRPr sz="3840"/>
            </a:lvl7pPr>
            <a:lvl8pPr marL="7680960" indent="0" algn="ctr">
              <a:buNone/>
              <a:defRPr sz="3840"/>
            </a:lvl8pPr>
            <a:lvl9pPr marL="8778240" indent="0" algn="ctr">
              <a:buNone/>
              <a:defRPr sz="384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7A322B2-4F18-40EF-BD87-A73B9AE2E00B}" type="datetimeFigureOut">
              <a:rPr lang="en-US" smtClean="0"/>
              <a:t>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44E3C4-B1A2-4BEF-A3A2-E7918703C08E}" type="slidenum">
              <a:rPr lang="en-US" smtClean="0"/>
              <a:t>‹#›</a:t>
            </a:fld>
            <a:endParaRPr lang="en-US"/>
          </a:p>
        </p:txBody>
      </p:sp>
    </p:spTree>
    <p:extLst>
      <p:ext uri="{BB962C8B-B14F-4D97-AF65-F5344CB8AC3E}">
        <p14:creationId xmlns:p14="http://schemas.microsoft.com/office/powerpoint/2010/main" val="31280709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7A322B2-4F18-40EF-BD87-A73B9AE2E00B}" type="datetimeFigureOut">
              <a:rPr lang="en-US" smtClean="0"/>
              <a:t>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44E3C4-B1A2-4BEF-A3A2-E7918703C08E}" type="slidenum">
              <a:rPr lang="en-US" smtClean="0"/>
              <a:t>‹#›</a:t>
            </a:fld>
            <a:endParaRPr lang="en-US"/>
          </a:p>
        </p:txBody>
      </p:sp>
    </p:spTree>
    <p:extLst>
      <p:ext uri="{BB962C8B-B14F-4D97-AF65-F5344CB8AC3E}">
        <p14:creationId xmlns:p14="http://schemas.microsoft.com/office/powerpoint/2010/main" val="24156059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5704821" y="1557867"/>
            <a:ext cx="4732020" cy="24797175"/>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508761" y="1557867"/>
            <a:ext cx="13921740" cy="2479717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7A322B2-4F18-40EF-BD87-A73B9AE2E00B}" type="datetimeFigureOut">
              <a:rPr lang="en-US" smtClean="0"/>
              <a:t>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44E3C4-B1A2-4BEF-A3A2-E7918703C08E}" type="slidenum">
              <a:rPr lang="en-US" smtClean="0"/>
              <a:t>‹#›</a:t>
            </a:fld>
            <a:endParaRPr lang="en-US"/>
          </a:p>
        </p:txBody>
      </p:sp>
    </p:spTree>
    <p:extLst>
      <p:ext uri="{BB962C8B-B14F-4D97-AF65-F5344CB8AC3E}">
        <p14:creationId xmlns:p14="http://schemas.microsoft.com/office/powerpoint/2010/main" val="27069976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7A322B2-4F18-40EF-BD87-A73B9AE2E00B}" type="datetimeFigureOut">
              <a:rPr lang="en-US" smtClean="0"/>
              <a:t>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44E3C4-B1A2-4BEF-A3A2-E7918703C08E}" type="slidenum">
              <a:rPr lang="en-US" smtClean="0"/>
              <a:t>‹#›</a:t>
            </a:fld>
            <a:endParaRPr lang="en-US"/>
          </a:p>
        </p:txBody>
      </p:sp>
    </p:spTree>
    <p:extLst>
      <p:ext uri="{BB962C8B-B14F-4D97-AF65-F5344CB8AC3E}">
        <p14:creationId xmlns:p14="http://schemas.microsoft.com/office/powerpoint/2010/main" val="37357291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97331" y="7294888"/>
            <a:ext cx="18928080" cy="12171678"/>
          </a:xfrm>
        </p:spPr>
        <p:txBody>
          <a:bodyPr anchor="b"/>
          <a:lstStyle>
            <a:lvl1pPr>
              <a:defRPr sz="14400"/>
            </a:lvl1pPr>
          </a:lstStyle>
          <a:p>
            <a:r>
              <a:rPr lang="en-US"/>
              <a:t>Click to edit Master title style</a:t>
            </a:r>
            <a:endParaRPr lang="en-US" dirty="0"/>
          </a:p>
        </p:txBody>
      </p:sp>
      <p:sp>
        <p:nvSpPr>
          <p:cNvPr id="3" name="Text Placeholder 2"/>
          <p:cNvSpPr>
            <a:spLocks noGrp="1"/>
          </p:cNvSpPr>
          <p:nvPr>
            <p:ph type="body" idx="1"/>
          </p:nvPr>
        </p:nvSpPr>
        <p:spPr>
          <a:xfrm>
            <a:off x="1497331" y="19581715"/>
            <a:ext cx="18928080" cy="6400798"/>
          </a:xfrm>
        </p:spPr>
        <p:txBody>
          <a:bodyPr/>
          <a:lstStyle>
            <a:lvl1pPr marL="0" indent="0">
              <a:buNone/>
              <a:defRPr sz="5760">
                <a:solidFill>
                  <a:schemeClr val="tx1"/>
                </a:solidFill>
              </a:defRPr>
            </a:lvl1pPr>
            <a:lvl2pPr marL="1097280" indent="0">
              <a:buNone/>
              <a:defRPr sz="4800">
                <a:solidFill>
                  <a:schemeClr val="tx1">
                    <a:tint val="75000"/>
                  </a:schemeClr>
                </a:solidFill>
              </a:defRPr>
            </a:lvl2pPr>
            <a:lvl3pPr marL="2194560" indent="0">
              <a:buNone/>
              <a:defRPr sz="4320">
                <a:solidFill>
                  <a:schemeClr val="tx1">
                    <a:tint val="75000"/>
                  </a:schemeClr>
                </a:solidFill>
              </a:defRPr>
            </a:lvl3pPr>
            <a:lvl4pPr marL="3291840" indent="0">
              <a:buNone/>
              <a:defRPr sz="3840">
                <a:solidFill>
                  <a:schemeClr val="tx1">
                    <a:tint val="75000"/>
                  </a:schemeClr>
                </a:solidFill>
              </a:defRPr>
            </a:lvl4pPr>
            <a:lvl5pPr marL="4389120" indent="0">
              <a:buNone/>
              <a:defRPr sz="3840">
                <a:solidFill>
                  <a:schemeClr val="tx1">
                    <a:tint val="75000"/>
                  </a:schemeClr>
                </a:solidFill>
              </a:defRPr>
            </a:lvl5pPr>
            <a:lvl6pPr marL="5486400" indent="0">
              <a:buNone/>
              <a:defRPr sz="3840">
                <a:solidFill>
                  <a:schemeClr val="tx1">
                    <a:tint val="75000"/>
                  </a:schemeClr>
                </a:solidFill>
              </a:defRPr>
            </a:lvl6pPr>
            <a:lvl7pPr marL="6583680" indent="0">
              <a:buNone/>
              <a:defRPr sz="3840">
                <a:solidFill>
                  <a:schemeClr val="tx1">
                    <a:tint val="75000"/>
                  </a:schemeClr>
                </a:solidFill>
              </a:defRPr>
            </a:lvl7pPr>
            <a:lvl8pPr marL="7680960" indent="0">
              <a:buNone/>
              <a:defRPr sz="3840">
                <a:solidFill>
                  <a:schemeClr val="tx1">
                    <a:tint val="75000"/>
                  </a:schemeClr>
                </a:solidFill>
              </a:defRPr>
            </a:lvl8pPr>
            <a:lvl9pPr marL="8778240" indent="0">
              <a:buNone/>
              <a:defRPr sz="384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7A322B2-4F18-40EF-BD87-A73B9AE2E00B}" type="datetimeFigureOut">
              <a:rPr lang="en-US" smtClean="0"/>
              <a:t>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44E3C4-B1A2-4BEF-A3A2-E7918703C08E}" type="slidenum">
              <a:rPr lang="en-US" smtClean="0"/>
              <a:t>‹#›</a:t>
            </a:fld>
            <a:endParaRPr lang="en-US"/>
          </a:p>
        </p:txBody>
      </p:sp>
    </p:spTree>
    <p:extLst>
      <p:ext uri="{BB962C8B-B14F-4D97-AF65-F5344CB8AC3E}">
        <p14:creationId xmlns:p14="http://schemas.microsoft.com/office/powerpoint/2010/main" val="11493822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508760" y="7789333"/>
            <a:ext cx="9326880" cy="1856570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11109960" y="7789333"/>
            <a:ext cx="9326880" cy="1856570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7A322B2-4F18-40EF-BD87-A73B9AE2E00B}" type="datetimeFigureOut">
              <a:rPr lang="en-US" smtClean="0"/>
              <a:t>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D44E3C4-B1A2-4BEF-A3A2-E7918703C08E}" type="slidenum">
              <a:rPr lang="en-US" smtClean="0"/>
              <a:t>‹#›</a:t>
            </a:fld>
            <a:endParaRPr lang="en-US"/>
          </a:p>
        </p:txBody>
      </p:sp>
    </p:spTree>
    <p:extLst>
      <p:ext uri="{BB962C8B-B14F-4D97-AF65-F5344CB8AC3E}">
        <p14:creationId xmlns:p14="http://schemas.microsoft.com/office/powerpoint/2010/main" val="18911832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511618" y="1557873"/>
            <a:ext cx="18928080" cy="5655735"/>
          </a:xfrm>
        </p:spPr>
        <p:txBody>
          <a:bodyPr/>
          <a:lstStyle/>
          <a:p>
            <a:r>
              <a:rPr lang="en-US"/>
              <a:t>Click to edit Master title style</a:t>
            </a:r>
            <a:endParaRPr lang="en-US" dirty="0"/>
          </a:p>
        </p:txBody>
      </p:sp>
      <p:sp>
        <p:nvSpPr>
          <p:cNvPr id="3" name="Text Placeholder 2"/>
          <p:cNvSpPr>
            <a:spLocks noGrp="1"/>
          </p:cNvSpPr>
          <p:nvPr>
            <p:ph type="body" idx="1"/>
          </p:nvPr>
        </p:nvSpPr>
        <p:spPr>
          <a:xfrm>
            <a:off x="1511621" y="7172962"/>
            <a:ext cx="9284016" cy="3515358"/>
          </a:xfrm>
        </p:spPr>
        <p:txBody>
          <a:bodyPr anchor="b"/>
          <a:lstStyle>
            <a:lvl1pPr marL="0" indent="0">
              <a:buNone/>
              <a:defRPr sz="5760" b="1"/>
            </a:lvl1pPr>
            <a:lvl2pPr marL="1097280" indent="0">
              <a:buNone/>
              <a:defRPr sz="4800" b="1"/>
            </a:lvl2pPr>
            <a:lvl3pPr marL="2194560" indent="0">
              <a:buNone/>
              <a:defRPr sz="4320" b="1"/>
            </a:lvl3pPr>
            <a:lvl4pPr marL="3291840" indent="0">
              <a:buNone/>
              <a:defRPr sz="3840" b="1"/>
            </a:lvl4pPr>
            <a:lvl5pPr marL="4389120" indent="0">
              <a:buNone/>
              <a:defRPr sz="3840" b="1"/>
            </a:lvl5pPr>
            <a:lvl6pPr marL="5486400" indent="0">
              <a:buNone/>
              <a:defRPr sz="3840" b="1"/>
            </a:lvl6pPr>
            <a:lvl7pPr marL="6583680" indent="0">
              <a:buNone/>
              <a:defRPr sz="3840" b="1"/>
            </a:lvl7pPr>
            <a:lvl8pPr marL="7680960" indent="0">
              <a:buNone/>
              <a:defRPr sz="3840" b="1"/>
            </a:lvl8pPr>
            <a:lvl9pPr marL="8778240" indent="0">
              <a:buNone/>
              <a:defRPr sz="3840" b="1"/>
            </a:lvl9pPr>
          </a:lstStyle>
          <a:p>
            <a:pPr lvl="0"/>
            <a:r>
              <a:rPr lang="en-US"/>
              <a:t>Edit Master text styles</a:t>
            </a:r>
          </a:p>
        </p:txBody>
      </p:sp>
      <p:sp>
        <p:nvSpPr>
          <p:cNvPr id="4" name="Content Placeholder 3"/>
          <p:cNvSpPr>
            <a:spLocks noGrp="1"/>
          </p:cNvSpPr>
          <p:nvPr>
            <p:ph sz="half" idx="2"/>
          </p:nvPr>
        </p:nvSpPr>
        <p:spPr>
          <a:xfrm>
            <a:off x="1511621" y="10688320"/>
            <a:ext cx="9284016" cy="1572090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11109961" y="7172962"/>
            <a:ext cx="9329738" cy="3515358"/>
          </a:xfrm>
        </p:spPr>
        <p:txBody>
          <a:bodyPr anchor="b"/>
          <a:lstStyle>
            <a:lvl1pPr marL="0" indent="0">
              <a:buNone/>
              <a:defRPr sz="5760" b="1"/>
            </a:lvl1pPr>
            <a:lvl2pPr marL="1097280" indent="0">
              <a:buNone/>
              <a:defRPr sz="4800" b="1"/>
            </a:lvl2pPr>
            <a:lvl3pPr marL="2194560" indent="0">
              <a:buNone/>
              <a:defRPr sz="4320" b="1"/>
            </a:lvl3pPr>
            <a:lvl4pPr marL="3291840" indent="0">
              <a:buNone/>
              <a:defRPr sz="3840" b="1"/>
            </a:lvl4pPr>
            <a:lvl5pPr marL="4389120" indent="0">
              <a:buNone/>
              <a:defRPr sz="3840" b="1"/>
            </a:lvl5pPr>
            <a:lvl6pPr marL="5486400" indent="0">
              <a:buNone/>
              <a:defRPr sz="3840" b="1"/>
            </a:lvl6pPr>
            <a:lvl7pPr marL="6583680" indent="0">
              <a:buNone/>
              <a:defRPr sz="3840" b="1"/>
            </a:lvl7pPr>
            <a:lvl8pPr marL="7680960" indent="0">
              <a:buNone/>
              <a:defRPr sz="3840" b="1"/>
            </a:lvl8pPr>
            <a:lvl9pPr marL="8778240" indent="0">
              <a:buNone/>
              <a:defRPr sz="3840" b="1"/>
            </a:lvl9pPr>
          </a:lstStyle>
          <a:p>
            <a:pPr lvl="0"/>
            <a:r>
              <a:rPr lang="en-US"/>
              <a:t>Edit Master text styles</a:t>
            </a:r>
          </a:p>
        </p:txBody>
      </p:sp>
      <p:sp>
        <p:nvSpPr>
          <p:cNvPr id="6" name="Content Placeholder 5"/>
          <p:cNvSpPr>
            <a:spLocks noGrp="1"/>
          </p:cNvSpPr>
          <p:nvPr>
            <p:ph sz="quarter" idx="4"/>
          </p:nvPr>
        </p:nvSpPr>
        <p:spPr>
          <a:xfrm>
            <a:off x="11109961" y="10688320"/>
            <a:ext cx="9329738" cy="1572090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7A322B2-4F18-40EF-BD87-A73B9AE2E00B}" type="datetimeFigureOut">
              <a:rPr lang="en-US" smtClean="0"/>
              <a:t>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D44E3C4-B1A2-4BEF-A3A2-E7918703C08E}" type="slidenum">
              <a:rPr lang="en-US" smtClean="0"/>
              <a:t>‹#›</a:t>
            </a:fld>
            <a:endParaRPr lang="en-US"/>
          </a:p>
        </p:txBody>
      </p:sp>
    </p:spTree>
    <p:extLst>
      <p:ext uri="{BB962C8B-B14F-4D97-AF65-F5344CB8AC3E}">
        <p14:creationId xmlns:p14="http://schemas.microsoft.com/office/powerpoint/2010/main" val="21693894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7A322B2-4F18-40EF-BD87-A73B9AE2E00B}" type="datetimeFigureOut">
              <a:rPr lang="en-US" smtClean="0"/>
              <a:t>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D44E3C4-B1A2-4BEF-A3A2-E7918703C08E}" type="slidenum">
              <a:rPr lang="en-US" smtClean="0"/>
              <a:t>‹#›</a:t>
            </a:fld>
            <a:endParaRPr lang="en-US"/>
          </a:p>
        </p:txBody>
      </p:sp>
    </p:spTree>
    <p:extLst>
      <p:ext uri="{BB962C8B-B14F-4D97-AF65-F5344CB8AC3E}">
        <p14:creationId xmlns:p14="http://schemas.microsoft.com/office/powerpoint/2010/main" val="32295175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7A322B2-4F18-40EF-BD87-A73B9AE2E00B}" type="datetimeFigureOut">
              <a:rPr lang="en-US" smtClean="0"/>
              <a:t>4/20/20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D44E3C4-B1A2-4BEF-A3A2-E7918703C08E}" type="slidenum">
              <a:rPr lang="en-US" smtClean="0"/>
              <a:t>‹#›</a:t>
            </a:fld>
            <a:endParaRPr lang="en-US"/>
          </a:p>
        </p:txBody>
      </p:sp>
    </p:spTree>
    <p:extLst>
      <p:ext uri="{BB962C8B-B14F-4D97-AF65-F5344CB8AC3E}">
        <p14:creationId xmlns:p14="http://schemas.microsoft.com/office/powerpoint/2010/main" val="1989599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11619" y="1950720"/>
            <a:ext cx="7078027" cy="6827520"/>
          </a:xfrm>
        </p:spPr>
        <p:txBody>
          <a:bodyPr anchor="b"/>
          <a:lstStyle>
            <a:lvl1pPr>
              <a:defRPr sz="7680"/>
            </a:lvl1pPr>
          </a:lstStyle>
          <a:p>
            <a:r>
              <a:rPr lang="en-US"/>
              <a:t>Click to edit Master title style</a:t>
            </a:r>
            <a:endParaRPr lang="en-US" dirty="0"/>
          </a:p>
        </p:txBody>
      </p:sp>
      <p:sp>
        <p:nvSpPr>
          <p:cNvPr id="3" name="Content Placeholder 2"/>
          <p:cNvSpPr>
            <a:spLocks noGrp="1"/>
          </p:cNvSpPr>
          <p:nvPr>
            <p:ph idx="1"/>
          </p:nvPr>
        </p:nvSpPr>
        <p:spPr>
          <a:xfrm>
            <a:off x="9329738" y="4213020"/>
            <a:ext cx="11109960" cy="20794133"/>
          </a:xfrm>
        </p:spPr>
        <p:txBody>
          <a:bodyPr/>
          <a:lstStyle>
            <a:lvl1pPr>
              <a:defRPr sz="7680"/>
            </a:lvl1pPr>
            <a:lvl2pPr>
              <a:defRPr sz="6720"/>
            </a:lvl2pPr>
            <a:lvl3pPr>
              <a:defRPr sz="5760"/>
            </a:lvl3pPr>
            <a:lvl4pPr>
              <a:defRPr sz="4800"/>
            </a:lvl4pPr>
            <a:lvl5pPr>
              <a:defRPr sz="4800"/>
            </a:lvl5pPr>
            <a:lvl6pPr>
              <a:defRPr sz="4800"/>
            </a:lvl6pPr>
            <a:lvl7pPr>
              <a:defRPr sz="4800"/>
            </a:lvl7pPr>
            <a:lvl8pPr>
              <a:defRPr sz="4800"/>
            </a:lvl8pPr>
            <a:lvl9pPr>
              <a:defRPr sz="4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511619" y="8778240"/>
            <a:ext cx="7078027" cy="16262775"/>
          </a:xfrm>
        </p:spPr>
        <p:txBody>
          <a:bodyPr/>
          <a:lstStyle>
            <a:lvl1pPr marL="0" indent="0">
              <a:buNone/>
              <a:defRPr sz="3840"/>
            </a:lvl1pPr>
            <a:lvl2pPr marL="1097280" indent="0">
              <a:buNone/>
              <a:defRPr sz="3360"/>
            </a:lvl2pPr>
            <a:lvl3pPr marL="2194560" indent="0">
              <a:buNone/>
              <a:defRPr sz="2880"/>
            </a:lvl3pPr>
            <a:lvl4pPr marL="3291840" indent="0">
              <a:buNone/>
              <a:defRPr sz="2400"/>
            </a:lvl4pPr>
            <a:lvl5pPr marL="4389120" indent="0">
              <a:buNone/>
              <a:defRPr sz="2400"/>
            </a:lvl5pPr>
            <a:lvl6pPr marL="5486400" indent="0">
              <a:buNone/>
              <a:defRPr sz="2400"/>
            </a:lvl6pPr>
            <a:lvl7pPr marL="6583680" indent="0">
              <a:buNone/>
              <a:defRPr sz="2400"/>
            </a:lvl7pPr>
            <a:lvl8pPr marL="7680960" indent="0">
              <a:buNone/>
              <a:defRPr sz="2400"/>
            </a:lvl8pPr>
            <a:lvl9pPr marL="8778240" indent="0">
              <a:buNone/>
              <a:defRPr sz="2400"/>
            </a:lvl9pPr>
          </a:lstStyle>
          <a:p>
            <a:pPr lvl="0"/>
            <a:r>
              <a:rPr lang="en-US"/>
              <a:t>Edit Master text styles</a:t>
            </a:r>
          </a:p>
        </p:txBody>
      </p:sp>
      <p:sp>
        <p:nvSpPr>
          <p:cNvPr id="5" name="Date Placeholder 4"/>
          <p:cNvSpPr>
            <a:spLocks noGrp="1"/>
          </p:cNvSpPr>
          <p:nvPr>
            <p:ph type="dt" sz="half" idx="10"/>
          </p:nvPr>
        </p:nvSpPr>
        <p:spPr/>
        <p:txBody>
          <a:bodyPr/>
          <a:lstStyle/>
          <a:p>
            <a:fld id="{37A322B2-4F18-40EF-BD87-A73B9AE2E00B}" type="datetimeFigureOut">
              <a:rPr lang="en-US" smtClean="0"/>
              <a:t>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D44E3C4-B1A2-4BEF-A3A2-E7918703C08E}" type="slidenum">
              <a:rPr lang="en-US" smtClean="0"/>
              <a:t>‹#›</a:t>
            </a:fld>
            <a:endParaRPr lang="en-US"/>
          </a:p>
        </p:txBody>
      </p:sp>
    </p:spTree>
    <p:extLst>
      <p:ext uri="{BB962C8B-B14F-4D97-AF65-F5344CB8AC3E}">
        <p14:creationId xmlns:p14="http://schemas.microsoft.com/office/powerpoint/2010/main" val="13810045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11619" y="1950720"/>
            <a:ext cx="7078027" cy="6827520"/>
          </a:xfrm>
        </p:spPr>
        <p:txBody>
          <a:bodyPr anchor="b"/>
          <a:lstStyle>
            <a:lvl1pPr>
              <a:defRPr sz="7680"/>
            </a:lvl1pPr>
          </a:lstStyle>
          <a:p>
            <a:r>
              <a:rPr lang="en-US"/>
              <a:t>Click to edit Master title style</a:t>
            </a:r>
            <a:endParaRPr lang="en-US" dirty="0"/>
          </a:p>
        </p:txBody>
      </p:sp>
      <p:sp>
        <p:nvSpPr>
          <p:cNvPr id="3" name="Picture Placeholder 2"/>
          <p:cNvSpPr>
            <a:spLocks noGrp="1" noChangeAspect="1"/>
          </p:cNvSpPr>
          <p:nvPr>
            <p:ph type="pic" idx="1"/>
          </p:nvPr>
        </p:nvSpPr>
        <p:spPr>
          <a:xfrm>
            <a:off x="9329738" y="4213020"/>
            <a:ext cx="11109960" cy="20794133"/>
          </a:xfrm>
        </p:spPr>
        <p:txBody>
          <a:bodyPr anchor="t"/>
          <a:lstStyle>
            <a:lvl1pPr marL="0" indent="0">
              <a:buNone/>
              <a:defRPr sz="7680"/>
            </a:lvl1pPr>
            <a:lvl2pPr marL="1097280" indent="0">
              <a:buNone/>
              <a:defRPr sz="6720"/>
            </a:lvl2pPr>
            <a:lvl3pPr marL="2194560" indent="0">
              <a:buNone/>
              <a:defRPr sz="5760"/>
            </a:lvl3pPr>
            <a:lvl4pPr marL="3291840" indent="0">
              <a:buNone/>
              <a:defRPr sz="4800"/>
            </a:lvl4pPr>
            <a:lvl5pPr marL="4389120" indent="0">
              <a:buNone/>
              <a:defRPr sz="4800"/>
            </a:lvl5pPr>
            <a:lvl6pPr marL="5486400" indent="0">
              <a:buNone/>
              <a:defRPr sz="4800"/>
            </a:lvl6pPr>
            <a:lvl7pPr marL="6583680" indent="0">
              <a:buNone/>
              <a:defRPr sz="4800"/>
            </a:lvl7pPr>
            <a:lvl8pPr marL="7680960" indent="0">
              <a:buNone/>
              <a:defRPr sz="4800"/>
            </a:lvl8pPr>
            <a:lvl9pPr marL="8778240" indent="0">
              <a:buNone/>
              <a:defRPr sz="4800"/>
            </a:lvl9pPr>
          </a:lstStyle>
          <a:p>
            <a:r>
              <a:rPr lang="en-US"/>
              <a:t>Click icon to add picture</a:t>
            </a:r>
            <a:endParaRPr lang="en-US" dirty="0"/>
          </a:p>
        </p:txBody>
      </p:sp>
      <p:sp>
        <p:nvSpPr>
          <p:cNvPr id="4" name="Text Placeholder 3"/>
          <p:cNvSpPr>
            <a:spLocks noGrp="1"/>
          </p:cNvSpPr>
          <p:nvPr>
            <p:ph type="body" sz="half" idx="2"/>
          </p:nvPr>
        </p:nvSpPr>
        <p:spPr>
          <a:xfrm>
            <a:off x="1511619" y="8778240"/>
            <a:ext cx="7078027" cy="16262775"/>
          </a:xfrm>
        </p:spPr>
        <p:txBody>
          <a:bodyPr/>
          <a:lstStyle>
            <a:lvl1pPr marL="0" indent="0">
              <a:buNone/>
              <a:defRPr sz="3840"/>
            </a:lvl1pPr>
            <a:lvl2pPr marL="1097280" indent="0">
              <a:buNone/>
              <a:defRPr sz="3360"/>
            </a:lvl2pPr>
            <a:lvl3pPr marL="2194560" indent="0">
              <a:buNone/>
              <a:defRPr sz="2880"/>
            </a:lvl3pPr>
            <a:lvl4pPr marL="3291840" indent="0">
              <a:buNone/>
              <a:defRPr sz="2400"/>
            </a:lvl4pPr>
            <a:lvl5pPr marL="4389120" indent="0">
              <a:buNone/>
              <a:defRPr sz="2400"/>
            </a:lvl5pPr>
            <a:lvl6pPr marL="5486400" indent="0">
              <a:buNone/>
              <a:defRPr sz="2400"/>
            </a:lvl6pPr>
            <a:lvl7pPr marL="6583680" indent="0">
              <a:buNone/>
              <a:defRPr sz="2400"/>
            </a:lvl7pPr>
            <a:lvl8pPr marL="7680960" indent="0">
              <a:buNone/>
              <a:defRPr sz="2400"/>
            </a:lvl8pPr>
            <a:lvl9pPr marL="8778240" indent="0">
              <a:buNone/>
              <a:defRPr sz="2400"/>
            </a:lvl9pPr>
          </a:lstStyle>
          <a:p>
            <a:pPr lvl="0"/>
            <a:r>
              <a:rPr lang="en-US"/>
              <a:t>Edit Master text styles</a:t>
            </a:r>
          </a:p>
        </p:txBody>
      </p:sp>
      <p:sp>
        <p:nvSpPr>
          <p:cNvPr id="5" name="Date Placeholder 4"/>
          <p:cNvSpPr>
            <a:spLocks noGrp="1"/>
          </p:cNvSpPr>
          <p:nvPr>
            <p:ph type="dt" sz="half" idx="10"/>
          </p:nvPr>
        </p:nvSpPr>
        <p:spPr/>
        <p:txBody>
          <a:bodyPr/>
          <a:lstStyle/>
          <a:p>
            <a:fld id="{37A322B2-4F18-40EF-BD87-A73B9AE2E00B}" type="datetimeFigureOut">
              <a:rPr lang="en-US" smtClean="0"/>
              <a:t>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D44E3C4-B1A2-4BEF-A3A2-E7918703C08E}" type="slidenum">
              <a:rPr lang="en-US" smtClean="0"/>
              <a:t>‹#›</a:t>
            </a:fld>
            <a:endParaRPr lang="en-US"/>
          </a:p>
        </p:txBody>
      </p:sp>
    </p:spTree>
    <p:extLst>
      <p:ext uri="{BB962C8B-B14F-4D97-AF65-F5344CB8AC3E}">
        <p14:creationId xmlns:p14="http://schemas.microsoft.com/office/powerpoint/2010/main" val="10917653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508760" y="1557873"/>
            <a:ext cx="18928080" cy="5655735"/>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508760" y="7789333"/>
            <a:ext cx="18928080" cy="18565709"/>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508760" y="27120433"/>
            <a:ext cx="4937760" cy="1557867"/>
          </a:xfrm>
          <a:prstGeom prst="rect">
            <a:avLst/>
          </a:prstGeom>
        </p:spPr>
        <p:txBody>
          <a:bodyPr vert="horz" lIns="91440" tIns="45720" rIns="91440" bIns="45720" rtlCol="0" anchor="ctr"/>
          <a:lstStyle>
            <a:lvl1pPr algn="l">
              <a:defRPr sz="2880">
                <a:solidFill>
                  <a:schemeClr val="tx1">
                    <a:tint val="75000"/>
                  </a:schemeClr>
                </a:solidFill>
              </a:defRPr>
            </a:lvl1pPr>
          </a:lstStyle>
          <a:p>
            <a:fld id="{37A322B2-4F18-40EF-BD87-A73B9AE2E00B}" type="datetimeFigureOut">
              <a:rPr lang="en-US" smtClean="0"/>
              <a:t>4/20/20</a:t>
            </a:fld>
            <a:endParaRPr lang="en-US"/>
          </a:p>
        </p:txBody>
      </p:sp>
      <p:sp>
        <p:nvSpPr>
          <p:cNvPr id="5" name="Footer Placeholder 4"/>
          <p:cNvSpPr>
            <a:spLocks noGrp="1"/>
          </p:cNvSpPr>
          <p:nvPr>
            <p:ph type="ftr" sz="quarter" idx="3"/>
          </p:nvPr>
        </p:nvSpPr>
        <p:spPr>
          <a:xfrm>
            <a:off x="7269480" y="27120433"/>
            <a:ext cx="7406640" cy="1557867"/>
          </a:xfrm>
          <a:prstGeom prst="rect">
            <a:avLst/>
          </a:prstGeom>
        </p:spPr>
        <p:txBody>
          <a:bodyPr vert="horz" lIns="91440" tIns="45720" rIns="91440" bIns="45720" rtlCol="0" anchor="ctr"/>
          <a:lstStyle>
            <a:lvl1pPr algn="ctr">
              <a:defRPr sz="288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5499080" y="27120433"/>
            <a:ext cx="4937760" cy="1557867"/>
          </a:xfrm>
          <a:prstGeom prst="rect">
            <a:avLst/>
          </a:prstGeom>
        </p:spPr>
        <p:txBody>
          <a:bodyPr vert="horz" lIns="91440" tIns="45720" rIns="91440" bIns="45720" rtlCol="0" anchor="ctr"/>
          <a:lstStyle>
            <a:lvl1pPr algn="r">
              <a:defRPr sz="2880">
                <a:solidFill>
                  <a:schemeClr val="tx1">
                    <a:tint val="75000"/>
                  </a:schemeClr>
                </a:solidFill>
              </a:defRPr>
            </a:lvl1pPr>
          </a:lstStyle>
          <a:p>
            <a:fld id="{2D44E3C4-B1A2-4BEF-A3A2-E7918703C08E}" type="slidenum">
              <a:rPr lang="en-US" smtClean="0"/>
              <a:t>‹#›</a:t>
            </a:fld>
            <a:endParaRPr lang="en-US"/>
          </a:p>
        </p:txBody>
      </p:sp>
    </p:spTree>
    <p:extLst>
      <p:ext uri="{BB962C8B-B14F-4D97-AF65-F5344CB8AC3E}">
        <p14:creationId xmlns:p14="http://schemas.microsoft.com/office/powerpoint/2010/main" val="222140061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2194560" rtl="0" eaLnBrk="1" latinLnBrk="0" hangingPunct="1">
        <a:lnSpc>
          <a:spcPct val="90000"/>
        </a:lnSpc>
        <a:spcBef>
          <a:spcPct val="0"/>
        </a:spcBef>
        <a:buNone/>
        <a:defRPr sz="10560" kern="1200">
          <a:solidFill>
            <a:schemeClr val="tx1"/>
          </a:solidFill>
          <a:latin typeface="+mj-lt"/>
          <a:ea typeface="+mj-ea"/>
          <a:cs typeface="+mj-cs"/>
        </a:defRPr>
      </a:lvl1pPr>
    </p:titleStyle>
    <p:bodyStyle>
      <a:lvl1pPr marL="548640" indent="-548640" algn="l" defTabSz="2194560" rtl="0" eaLnBrk="1" latinLnBrk="0" hangingPunct="1">
        <a:lnSpc>
          <a:spcPct val="90000"/>
        </a:lnSpc>
        <a:spcBef>
          <a:spcPts val="2400"/>
        </a:spcBef>
        <a:buFont typeface="Arial" panose="020B0604020202020204" pitchFamily="34" charset="0"/>
        <a:buChar char="•"/>
        <a:defRPr sz="6720" kern="1200">
          <a:solidFill>
            <a:schemeClr val="tx1"/>
          </a:solidFill>
          <a:latin typeface="+mn-lt"/>
          <a:ea typeface="+mn-ea"/>
          <a:cs typeface="+mn-cs"/>
        </a:defRPr>
      </a:lvl1pPr>
      <a:lvl2pPr marL="1645920" indent="-548640" algn="l" defTabSz="2194560" rtl="0" eaLnBrk="1" latinLnBrk="0" hangingPunct="1">
        <a:lnSpc>
          <a:spcPct val="90000"/>
        </a:lnSpc>
        <a:spcBef>
          <a:spcPts val="1200"/>
        </a:spcBef>
        <a:buFont typeface="Arial" panose="020B0604020202020204" pitchFamily="34" charset="0"/>
        <a:buChar char="•"/>
        <a:defRPr sz="5760" kern="1200">
          <a:solidFill>
            <a:schemeClr val="tx1"/>
          </a:solidFill>
          <a:latin typeface="+mn-lt"/>
          <a:ea typeface="+mn-ea"/>
          <a:cs typeface="+mn-cs"/>
        </a:defRPr>
      </a:lvl2pPr>
      <a:lvl3pPr marL="2743200" indent="-548640" algn="l" defTabSz="2194560" rtl="0" eaLnBrk="1" latinLnBrk="0" hangingPunct="1">
        <a:lnSpc>
          <a:spcPct val="90000"/>
        </a:lnSpc>
        <a:spcBef>
          <a:spcPts val="1200"/>
        </a:spcBef>
        <a:buFont typeface="Arial" panose="020B0604020202020204" pitchFamily="34" charset="0"/>
        <a:buChar char="•"/>
        <a:defRPr sz="4800" kern="1200">
          <a:solidFill>
            <a:schemeClr val="tx1"/>
          </a:solidFill>
          <a:latin typeface="+mn-lt"/>
          <a:ea typeface="+mn-ea"/>
          <a:cs typeface="+mn-cs"/>
        </a:defRPr>
      </a:lvl3pPr>
      <a:lvl4pPr marL="3840480" indent="-548640" algn="l" defTabSz="2194560" rtl="0" eaLnBrk="1" latinLnBrk="0" hangingPunct="1">
        <a:lnSpc>
          <a:spcPct val="90000"/>
        </a:lnSpc>
        <a:spcBef>
          <a:spcPts val="1200"/>
        </a:spcBef>
        <a:buFont typeface="Arial" panose="020B0604020202020204" pitchFamily="34" charset="0"/>
        <a:buChar char="•"/>
        <a:defRPr sz="4320" kern="1200">
          <a:solidFill>
            <a:schemeClr val="tx1"/>
          </a:solidFill>
          <a:latin typeface="+mn-lt"/>
          <a:ea typeface="+mn-ea"/>
          <a:cs typeface="+mn-cs"/>
        </a:defRPr>
      </a:lvl4pPr>
      <a:lvl5pPr marL="4937760" indent="-548640" algn="l" defTabSz="2194560" rtl="0" eaLnBrk="1" latinLnBrk="0" hangingPunct="1">
        <a:lnSpc>
          <a:spcPct val="90000"/>
        </a:lnSpc>
        <a:spcBef>
          <a:spcPts val="1200"/>
        </a:spcBef>
        <a:buFont typeface="Arial" panose="020B0604020202020204" pitchFamily="34" charset="0"/>
        <a:buChar char="•"/>
        <a:defRPr sz="4320" kern="1200">
          <a:solidFill>
            <a:schemeClr val="tx1"/>
          </a:solidFill>
          <a:latin typeface="+mn-lt"/>
          <a:ea typeface="+mn-ea"/>
          <a:cs typeface="+mn-cs"/>
        </a:defRPr>
      </a:lvl5pPr>
      <a:lvl6pPr marL="6035040" indent="-548640" algn="l" defTabSz="2194560" rtl="0" eaLnBrk="1" latinLnBrk="0" hangingPunct="1">
        <a:lnSpc>
          <a:spcPct val="90000"/>
        </a:lnSpc>
        <a:spcBef>
          <a:spcPts val="1200"/>
        </a:spcBef>
        <a:buFont typeface="Arial" panose="020B0604020202020204" pitchFamily="34" charset="0"/>
        <a:buChar char="•"/>
        <a:defRPr sz="4320" kern="1200">
          <a:solidFill>
            <a:schemeClr val="tx1"/>
          </a:solidFill>
          <a:latin typeface="+mn-lt"/>
          <a:ea typeface="+mn-ea"/>
          <a:cs typeface="+mn-cs"/>
        </a:defRPr>
      </a:lvl6pPr>
      <a:lvl7pPr marL="7132320" indent="-548640" algn="l" defTabSz="2194560" rtl="0" eaLnBrk="1" latinLnBrk="0" hangingPunct="1">
        <a:lnSpc>
          <a:spcPct val="90000"/>
        </a:lnSpc>
        <a:spcBef>
          <a:spcPts val="1200"/>
        </a:spcBef>
        <a:buFont typeface="Arial" panose="020B0604020202020204" pitchFamily="34" charset="0"/>
        <a:buChar char="•"/>
        <a:defRPr sz="4320" kern="1200">
          <a:solidFill>
            <a:schemeClr val="tx1"/>
          </a:solidFill>
          <a:latin typeface="+mn-lt"/>
          <a:ea typeface="+mn-ea"/>
          <a:cs typeface="+mn-cs"/>
        </a:defRPr>
      </a:lvl7pPr>
      <a:lvl8pPr marL="8229600" indent="-548640" algn="l" defTabSz="2194560" rtl="0" eaLnBrk="1" latinLnBrk="0" hangingPunct="1">
        <a:lnSpc>
          <a:spcPct val="90000"/>
        </a:lnSpc>
        <a:spcBef>
          <a:spcPts val="1200"/>
        </a:spcBef>
        <a:buFont typeface="Arial" panose="020B0604020202020204" pitchFamily="34" charset="0"/>
        <a:buChar char="•"/>
        <a:defRPr sz="4320" kern="1200">
          <a:solidFill>
            <a:schemeClr val="tx1"/>
          </a:solidFill>
          <a:latin typeface="+mn-lt"/>
          <a:ea typeface="+mn-ea"/>
          <a:cs typeface="+mn-cs"/>
        </a:defRPr>
      </a:lvl8pPr>
      <a:lvl9pPr marL="9326880" indent="-548640" algn="l" defTabSz="2194560" rtl="0" eaLnBrk="1" latinLnBrk="0" hangingPunct="1">
        <a:lnSpc>
          <a:spcPct val="90000"/>
        </a:lnSpc>
        <a:spcBef>
          <a:spcPts val="1200"/>
        </a:spcBef>
        <a:buFont typeface="Arial" panose="020B0604020202020204" pitchFamily="34" charset="0"/>
        <a:buChar char="•"/>
        <a:defRPr sz="4320" kern="1200">
          <a:solidFill>
            <a:schemeClr val="tx1"/>
          </a:solidFill>
          <a:latin typeface="+mn-lt"/>
          <a:ea typeface="+mn-ea"/>
          <a:cs typeface="+mn-cs"/>
        </a:defRPr>
      </a:lvl9pPr>
    </p:bodyStyle>
    <p:otherStyle>
      <a:defPPr>
        <a:defRPr lang="en-US"/>
      </a:defPPr>
      <a:lvl1pPr marL="0" algn="l" defTabSz="2194560" rtl="0" eaLnBrk="1" latinLnBrk="0" hangingPunct="1">
        <a:defRPr sz="4320" kern="1200">
          <a:solidFill>
            <a:schemeClr val="tx1"/>
          </a:solidFill>
          <a:latin typeface="+mn-lt"/>
          <a:ea typeface="+mn-ea"/>
          <a:cs typeface="+mn-cs"/>
        </a:defRPr>
      </a:lvl1pPr>
      <a:lvl2pPr marL="1097280" algn="l" defTabSz="2194560" rtl="0" eaLnBrk="1" latinLnBrk="0" hangingPunct="1">
        <a:defRPr sz="4320" kern="1200">
          <a:solidFill>
            <a:schemeClr val="tx1"/>
          </a:solidFill>
          <a:latin typeface="+mn-lt"/>
          <a:ea typeface="+mn-ea"/>
          <a:cs typeface="+mn-cs"/>
        </a:defRPr>
      </a:lvl2pPr>
      <a:lvl3pPr marL="2194560" algn="l" defTabSz="2194560" rtl="0" eaLnBrk="1" latinLnBrk="0" hangingPunct="1">
        <a:defRPr sz="4320" kern="1200">
          <a:solidFill>
            <a:schemeClr val="tx1"/>
          </a:solidFill>
          <a:latin typeface="+mn-lt"/>
          <a:ea typeface="+mn-ea"/>
          <a:cs typeface="+mn-cs"/>
        </a:defRPr>
      </a:lvl3pPr>
      <a:lvl4pPr marL="3291840" algn="l" defTabSz="2194560" rtl="0" eaLnBrk="1" latinLnBrk="0" hangingPunct="1">
        <a:defRPr sz="4320" kern="1200">
          <a:solidFill>
            <a:schemeClr val="tx1"/>
          </a:solidFill>
          <a:latin typeface="+mn-lt"/>
          <a:ea typeface="+mn-ea"/>
          <a:cs typeface="+mn-cs"/>
        </a:defRPr>
      </a:lvl4pPr>
      <a:lvl5pPr marL="4389120" algn="l" defTabSz="2194560" rtl="0" eaLnBrk="1" latinLnBrk="0" hangingPunct="1">
        <a:defRPr sz="4320" kern="1200">
          <a:solidFill>
            <a:schemeClr val="tx1"/>
          </a:solidFill>
          <a:latin typeface="+mn-lt"/>
          <a:ea typeface="+mn-ea"/>
          <a:cs typeface="+mn-cs"/>
        </a:defRPr>
      </a:lvl5pPr>
      <a:lvl6pPr marL="5486400" algn="l" defTabSz="2194560" rtl="0" eaLnBrk="1" latinLnBrk="0" hangingPunct="1">
        <a:defRPr sz="4320" kern="1200">
          <a:solidFill>
            <a:schemeClr val="tx1"/>
          </a:solidFill>
          <a:latin typeface="+mn-lt"/>
          <a:ea typeface="+mn-ea"/>
          <a:cs typeface="+mn-cs"/>
        </a:defRPr>
      </a:lvl6pPr>
      <a:lvl7pPr marL="6583680" algn="l" defTabSz="2194560" rtl="0" eaLnBrk="1" latinLnBrk="0" hangingPunct="1">
        <a:defRPr sz="4320" kern="1200">
          <a:solidFill>
            <a:schemeClr val="tx1"/>
          </a:solidFill>
          <a:latin typeface="+mn-lt"/>
          <a:ea typeface="+mn-ea"/>
          <a:cs typeface="+mn-cs"/>
        </a:defRPr>
      </a:lvl7pPr>
      <a:lvl8pPr marL="7680960" algn="l" defTabSz="2194560" rtl="0" eaLnBrk="1" latinLnBrk="0" hangingPunct="1">
        <a:defRPr sz="4320" kern="1200">
          <a:solidFill>
            <a:schemeClr val="tx1"/>
          </a:solidFill>
          <a:latin typeface="+mn-lt"/>
          <a:ea typeface="+mn-ea"/>
          <a:cs typeface="+mn-cs"/>
        </a:defRPr>
      </a:lvl8pPr>
      <a:lvl9pPr marL="8778240" algn="l" defTabSz="2194560" rtl="0" eaLnBrk="1" latinLnBrk="0" hangingPunct="1">
        <a:defRPr sz="43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ABB923EF-E76C-4A44-9FB2-3DF9F1C3B813}"/>
              </a:ext>
            </a:extLst>
          </p:cNvPr>
          <p:cNvSpPr/>
          <p:nvPr/>
        </p:nvSpPr>
        <p:spPr>
          <a:xfrm>
            <a:off x="625639" y="6035677"/>
            <a:ext cx="20710915" cy="490847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5400" b="1" i="1" dirty="0">
                <a:solidFill>
                  <a:schemeClr val="tx1"/>
                </a:solidFill>
                <a:latin typeface="Century Schoolbook" panose="02040604050505020304" pitchFamily="18" charset="0"/>
                <a:cs typeface="Times New Roman" panose="02020603050405020304" pitchFamily="18" charset="0"/>
              </a:rPr>
              <a:t>Project Thesis (or hypothesis)</a:t>
            </a:r>
          </a:p>
          <a:p>
            <a:pPr>
              <a:spcBef>
                <a:spcPts val="1200"/>
              </a:spcBef>
            </a:pPr>
            <a:endParaRPr lang="en-US" sz="3600" dirty="0">
              <a:solidFill>
                <a:schemeClr val="tx1"/>
              </a:solidFill>
              <a:latin typeface="Century Schoolbook" panose="02040604050505020304" pitchFamily="18" charset="0"/>
              <a:cs typeface="Times New Roman" panose="02020603050405020304" pitchFamily="18" charset="0"/>
            </a:endParaRPr>
          </a:p>
          <a:p>
            <a:pPr>
              <a:spcBef>
                <a:spcPts val="1200"/>
              </a:spcBef>
            </a:pPr>
            <a:r>
              <a:rPr lang="en-US" sz="3600" dirty="0">
                <a:solidFill>
                  <a:schemeClr val="tx1"/>
                </a:solidFill>
                <a:latin typeface="Century Schoolbook" panose="02040604050505020304" pitchFamily="18" charset="0"/>
                <a:cs typeface="Times New Roman" panose="02020603050405020304" pitchFamily="18" charset="0"/>
              </a:rPr>
              <a:t>Hannah More’s </a:t>
            </a:r>
            <a:r>
              <a:rPr lang="en-US" sz="3600" i="1" dirty="0">
                <a:solidFill>
                  <a:schemeClr val="tx1"/>
                </a:solidFill>
                <a:latin typeface="Century Schoolbook" panose="02040604050505020304" pitchFamily="18" charset="0"/>
                <a:cs typeface="Times New Roman" panose="02020603050405020304" pitchFamily="18" charset="0"/>
              </a:rPr>
              <a:t>Village Politics</a:t>
            </a:r>
            <a:r>
              <a:rPr lang="en-US" sz="3600" dirty="0">
                <a:solidFill>
                  <a:schemeClr val="tx1"/>
                </a:solidFill>
                <a:latin typeface="Century Schoolbook" panose="02040604050505020304" pitchFamily="18" charset="0"/>
                <a:cs typeface="Times New Roman" panose="02020603050405020304" pitchFamily="18" charset="0"/>
              </a:rPr>
              <a:t> is a short tract, scripted as a dialogue between two villagers, written in response to the Revolution Controversy in England during the late 18th Century. More was asked to write </a:t>
            </a:r>
            <a:r>
              <a:rPr lang="en-US" sz="3600" i="1" dirty="0">
                <a:solidFill>
                  <a:schemeClr val="tx1"/>
                </a:solidFill>
                <a:latin typeface="Century Schoolbook" panose="02040604050505020304" pitchFamily="18" charset="0"/>
                <a:cs typeface="Times New Roman" panose="02020603050405020304" pitchFamily="18" charset="0"/>
              </a:rPr>
              <a:t>Village Politics </a:t>
            </a:r>
            <a:r>
              <a:rPr lang="en-US" sz="3600" dirty="0">
                <a:solidFill>
                  <a:schemeClr val="tx1"/>
                </a:solidFill>
                <a:latin typeface="Century Schoolbook" panose="02040604050505020304" pitchFamily="18" charset="0"/>
                <a:cs typeface="Times New Roman" panose="02020603050405020304" pitchFamily="18" charset="0"/>
              </a:rPr>
              <a:t>because the religious establishment feared that Thomas Paine’s response to Edmund Burke’s </a:t>
            </a:r>
            <a:r>
              <a:rPr lang="en-US" sz="3600" i="1" dirty="0">
                <a:solidFill>
                  <a:schemeClr val="tx1"/>
                </a:solidFill>
                <a:latin typeface="Century Schoolbook" panose="02040604050505020304" pitchFamily="18" charset="0"/>
                <a:cs typeface="Times New Roman" panose="02020603050405020304" pitchFamily="18" charset="0"/>
              </a:rPr>
              <a:t>Reflections on the Revolution in France </a:t>
            </a:r>
            <a:r>
              <a:rPr lang="en-US" sz="3600" dirty="0">
                <a:solidFill>
                  <a:schemeClr val="tx1"/>
                </a:solidFill>
                <a:latin typeface="Century Schoolbook" panose="02040604050505020304" pitchFamily="18" charset="0"/>
                <a:cs typeface="Times New Roman" panose="02020603050405020304" pitchFamily="18" charset="0"/>
              </a:rPr>
              <a:t>would incite a similar revolution in England. Set against the backdrop of a revolutionary world, More’s work was at once controversial and conservative. </a:t>
            </a:r>
            <a:endParaRPr lang="en-US" sz="3600" dirty="0">
              <a:solidFill>
                <a:schemeClr val="tx1"/>
              </a:solidFill>
            </a:endParaRPr>
          </a:p>
        </p:txBody>
      </p:sp>
      <p:sp>
        <p:nvSpPr>
          <p:cNvPr id="4" name="TextBox 3">
            <a:extLst>
              <a:ext uri="{FF2B5EF4-FFF2-40B4-BE49-F238E27FC236}">
                <a16:creationId xmlns:a16="http://schemas.microsoft.com/office/drawing/2014/main" id="{68455382-DEEE-4A30-A9C5-DA0E728C22DE}"/>
              </a:ext>
            </a:extLst>
          </p:cNvPr>
          <p:cNvSpPr txBox="1"/>
          <p:nvPr/>
        </p:nvSpPr>
        <p:spPr>
          <a:xfrm>
            <a:off x="657170" y="-1"/>
            <a:ext cx="15867346" cy="4985980"/>
          </a:xfrm>
          <a:prstGeom prst="rect">
            <a:avLst/>
          </a:prstGeom>
          <a:noFill/>
        </p:spPr>
        <p:txBody>
          <a:bodyPr wrap="square" rtlCol="0">
            <a:spAutoFit/>
          </a:bodyPr>
          <a:lstStyle/>
          <a:p>
            <a:endParaRPr lang="en-US" sz="3600" b="1" dirty="0">
              <a:latin typeface="Century Schoolbook" panose="02040604050505020304" pitchFamily="18" charset="0"/>
              <a:cs typeface="Times New Roman" panose="02020603050405020304" pitchFamily="18" charset="0"/>
            </a:endParaRPr>
          </a:p>
          <a:p>
            <a:r>
              <a:rPr lang="en-US" sz="7200" b="1" dirty="0">
                <a:latin typeface="Century Schoolbook" panose="02040604050505020304" pitchFamily="18" charset="0"/>
                <a:cs typeface="Times New Roman" panose="02020603050405020304" pitchFamily="18" charset="0"/>
              </a:rPr>
              <a:t>Hannah More’s </a:t>
            </a:r>
            <a:r>
              <a:rPr lang="en-US" sz="7200" b="1" i="1" dirty="0">
                <a:latin typeface="Century Schoolbook" panose="02040604050505020304" pitchFamily="18" charset="0"/>
                <a:cs typeface="Times New Roman" panose="02020603050405020304" pitchFamily="18" charset="0"/>
              </a:rPr>
              <a:t>Village Politics</a:t>
            </a:r>
            <a:r>
              <a:rPr lang="en-US" sz="7200" b="1" dirty="0">
                <a:latin typeface="Century Schoolbook" panose="02040604050505020304" pitchFamily="18" charset="0"/>
                <a:cs typeface="Times New Roman" panose="02020603050405020304" pitchFamily="18" charset="0"/>
              </a:rPr>
              <a:t>: A Digital Annotated Edition</a:t>
            </a:r>
          </a:p>
          <a:p>
            <a:r>
              <a:rPr lang="en-US" sz="5400" dirty="0">
                <a:latin typeface="Century Schoolbook" panose="02040604050505020304" pitchFamily="18" charset="0"/>
                <a:cs typeface="Times New Roman" panose="02020603050405020304" pitchFamily="18" charset="0"/>
              </a:rPr>
              <a:t>Pete Ford (with Professor Jennifer </a:t>
            </a:r>
            <a:r>
              <a:rPr lang="en-US" sz="5400" dirty="0" err="1">
                <a:latin typeface="Century Schoolbook" panose="02040604050505020304" pitchFamily="18" charset="0"/>
                <a:cs typeface="Times New Roman" panose="02020603050405020304" pitchFamily="18" charset="0"/>
              </a:rPr>
              <a:t>Holberg</a:t>
            </a:r>
            <a:r>
              <a:rPr lang="en-US" sz="5400" dirty="0">
                <a:latin typeface="Century Schoolbook" panose="02040604050505020304" pitchFamily="18" charset="0"/>
                <a:cs typeface="Times New Roman" panose="02020603050405020304" pitchFamily="18" charset="0"/>
              </a:rPr>
              <a:t>)</a:t>
            </a:r>
          </a:p>
          <a:p>
            <a:r>
              <a:rPr lang="en-US" sz="4800" dirty="0">
                <a:latin typeface="Century Schoolbook" panose="02040604050505020304" pitchFamily="18" charset="0"/>
                <a:cs typeface="Times New Roman" panose="02020603050405020304" pitchFamily="18" charset="0"/>
              </a:rPr>
              <a:t>English Department</a:t>
            </a:r>
          </a:p>
          <a:p>
            <a:endParaRPr lang="en-US" sz="3600" dirty="0">
              <a:latin typeface="Century Schoolbook" panose="02040604050505020304" pitchFamily="18" charset="0"/>
              <a:cs typeface="Times New Roman" panose="02020603050405020304" pitchFamily="18" charset="0"/>
            </a:endParaRPr>
          </a:p>
        </p:txBody>
      </p:sp>
      <p:sp>
        <p:nvSpPr>
          <p:cNvPr id="14" name="Rectangle 13">
            <a:extLst>
              <a:ext uri="{FF2B5EF4-FFF2-40B4-BE49-F238E27FC236}">
                <a16:creationId xmlns:a16="http://schemas.microsoft.com/office/drawing/2014/main" id="{9D70880A-AF0C-43FB-AD83-F531558C0F10}"/>
              </a:ext>
            </a:extLst>
          </p:cNvPr>
          <p:cNvSpPr/>
          <p:nvPr/>
        </p:nvSpPr>
        <p:spPr>
          <a:xfrm>
            <a:off x="657168" y="25131095"/>
            <a:ext cx="20647857" cy="354804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5400" b="1" i="1" dirty="0">
                <a:solidFill>
                  <a:schemeClr val="tx1"/>
                </a:solidFill>
                <a:latin typeface="Century Schoolbook" panose="02040604050505020304" pitchFamily="18" charset="0"/>
                <a:cs typeface="Times New Roman" panose="02020603050405020304" pitchFamily="18" charset="0"/>
              </a:rPr>
              <a:t>Sources and Acknowledgements</a:t>
            </a:r>
          </a:p>
          <a:p>
            <a:pPr>
              <a:spcBef>
                <a:spcPts val="1200"/>
              </a:spcBef>
            </a:pPr>
            <a:endParaRPr lang="en-US" sz="3600" dirty="0">
              <a:solidFill>
                <a:schemeClr val="tx1"/>
              </a:solidFill>
              <a:latin typeface="Century Schoolbook" panose="02040604050505020304" pitchFamily="18" charset="0"/>
              <a:cs typeface="Times New Roman" panose="02020603050405020304" pitchFamily="18" charset="0"/>
            </a:endParaRPr>
          </a:p>
          <a:p>
            <a:pPr>
              <a:spcBef>
                <a:spcPts val="1200"/>
              </a:spcBef>
            </a:pPr>
            <a:r>
              <a:rPr lang="en-US" sz="3600" dirty="0">
                <a:solidFill>
                  <a:schemeClr val="tx1"/>
                </a:solidFill>
                <a:latin typeface="Century Schoolbook" panose="02040604050505020304" pitchFamily="18" charset="0"/>
                <a:cs typeface="Times New Roman" panose="02020603050405020304" pitchFamily="18" charset="0"/>
              </a:rPr>
              <a:t>I also included an extensive bibliography with links to find digital editions and articles and books online. I included the facsimile images of each edition I used, as well.</a:t>
            </a:r>
          </a:p>
          <a:p>
            <a:pPr algn="ctr"/>
            <a:endParaRPr lang="en-US" dirty="0"/>
          </a:p>
        </p:txBody>
      </p:sp>
      <p:sp>
        <p:nvSpPr>
          <p:cNvPr id="15" name="Rectangle 14">
            <a:extLst>
              <a:ext uri="{FF2B5EF4-FFF2-40B4-BE49-F238E27FC236}">
                <a16:creationId xmlns:a16="http://schemas.microsoft.com/office/drawing/2014/main" id="{FB97A6C2-ED5D-42B5-8EF1-E63BA6170E19}"/>
              </a:ext>
            </a:extLst>
          </p:cNvPr>
          <p:cNvSpPr/>
          <p:nvPr/>
        </p:nvSpPr>
        <p:spPr>
          <a:xfrm>
            <a:off x="625640" y="18408311"/>
            <a:ext cx="20679387" cy="594892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5400" b="1" i="1" dirty="0">
                <a:solidFill>
                  <a:schemeClr val="tx1"/>
                </a:solidFill>
                <a:latin typeface="Century Schoolbook" panose="02040604050505020304" pitchFamily="18" charset="0"/>
                <a:cs typeface="Times New Roman" panose="02020603050405020304" pitchFamily="18" charset="0"/>
              </a:rPr>
              <a:t>Key Findings (or Conclusions)</a:t>
            </a:r>
          </a:p>
          <a:p>
            <a:pPr>
              <a:spcBef>
                <a:spcPts val="1200"/>
              </a:spcBef>
            </a:pPr>
            <a:endParaRPr lang="en-US" sz="3600" dirty="0">
              <a:solidFill>
                <a:schemeClr val="tx1"/>
              </a:solidFill>
              <a:latin typeface="Century Schoolbook" panose="02040604050505020304" pitchFamily="18" charset="0"/>
              <a:cs typeface="Times New Roman" panose="02020603050405020304" pitchFamily="18" charset="0"/>
            </a:endParaRPr>
          </a:p>
          <a:p>
            <a:pPr>
              <a:spcBef>
                <a:spcPts val="1200"/>
              </a:spcBef>
            </a:pPr>
            <a:r>
              <a:rPr lang="en-US" sz="3600" dirty="0">
                <a:solidFill>
                  <a:schemeClr val="tx1"/>
                </a:solidFill>
                <a:latin typeface="Century Schoolbook" panose="02040604050505020304" pitchFamily="18" charset="0"/>
                <a:cs typeface="Times New Roman" panose="02020603050405020304" pitchFamily="18" charset="0"/>
              </a:rPr>
              <a:t>I selected this text because its length and historical significance lend it to use in the classroom, in the English, history, or political science departments. Any of the Cheap Repository Tracts are interesting, but as the inaugural tract this one is located at a very specific historic and cultural moment. I am especially interested in More’s moderate approach to social reform. In addition to coding the text, I also wrote a critical introduction and notes on the text. This project took me to university libraries to find microforms of the editions, and during this I discovered that the fourteenth through seventeenth editions of the publication were retitled </a:t>
            </a:r>
            <a:r>
              <a:rPr lang="en-US" sz="3600" i="1" dirty="0">
                <a:solidFill>
                  <a:schemeClr val="tx1"/>
                </a:solidFill>
                <a:latin typeface="Century Schoolbook" panose="02040604050505020304" pitchFamily="18" charset="0"/>
                <a:cs typeface="Times New Roman" panose="02020603050405020304" pitchFamily="18" charset="0"/>
              </a:rPr>
              <a:t>Village Disputants</a:t>
            </a:r>
            <a:r>
              <a:rPr lang="en-US" sz="3600" dirty="0">
                <a:solidFill>
                  <a:schemeClr val="tx1"/>
                </a:solidFill>
                <a:latin typeface="Century Schoolbook" panose="02040604050505020304" pitchFamily="18" charset="0"/>
                <a:cs typeface="Times New Roman" panose="02020603050405020304" pitchFamily="18" charset="0"/>
              </a:rPr>
              <a:t>, but the reprintings in the complete works of Hannah More reverted to using the original title.</a:t>
            </a:r>
          </a:p>
        </p:txBody>
      </p:sp>
      <p:sp>
        <p:nvSpPr>
          <p:cNvPr id="21" name="Rectangle 20">
            <a:extLst>
              <a:ext uri="{FF2B5EF4-FFF2-40B4-BE49-F238E27FC236}">
                <a16:creationId xmlns:a16="http://schemas.microsoft.com/office/drawing/2014/main" id="{FCAEC3EF-5223-448C-A8FA-45CBBDECEFCA}"/>
              </a:ext>
            </a:extLst>
          </p:cNvPr>
          <p:cNvSpPr/>
          <p:nvPr/>
        </p:nvSpPr>
        <p:spPr>
          <a:xfrm>
            <a:off x="625639" y="11727925"/>
            <a:ext cx="20679387" cy="518848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5400" b="1" i="1" dirty="0">
                <a:solidFill>
                  <a:schemeClr val="tx1"/>
                </a:solidFill>
                <a:latin typeface="Century Schoolbook" panose="02040604050505020304" pitchFamily="18" charset="0"/>
                <a:cs typeface="Times New Roman" panose="02020603050405020304" pitchFamily="18" charset="0"/>
              </a:rPr>
              <a:t>Background and Methods</a:t>
            </a:r>
          </a:p>
          <a:p>
            <a:pPr>
              <a:spcBef>
                <a:spcPts val="1200"/>
              </a:spcBef>
            </a:pPr>
            <a:endParaRPr lang="en-US" sz="3600" dirty="0">
              <a:solidFill>
                <a:schemeClr val="tx1"/>
              </a:solidFill>
              <a:latin typeface="Century Schoolbook" panose="02040604050505020304" pitchFamily="18" charset="0"/>
              <a:cs typeface="Times New Roman" panose="02020603050405020304" pitchFamily="18" charset="0"/>
            </a:endParaRPr>
          </a:p>
          <a:p>
            <a:pPr>
              <a:spcBef>
                <a:spcPts val="1200"/>
              </a:spcBef>
            </a:pPr>
            <a:r>
              <a:rPr lang="en-US" sz="3600" dirty="0">
                <a:solidFill>
                  <a:schemeClr val="tx1"/>
                </a:solidFill>
                <a:latin typeface="Century Schoolbook" panose="02040604050505020304" pitchFamily="18" charset="0"/>
                <a:cs typeface="Times New Roman" panose="02020603050405020304" pitchFamily="18" charset="0"/>
              </a:rPr>
              <a:t>I set out to code the textual variants of all the printings of </a:t>
            </a:r>
            <a:r>
              <a:rPr lang="en-US" sz="3600" i="1" dirty="0">
                <a:solidFill>
                  <a:schemeClr val="tx1"/>
                </a:solidFill>
                <a:latin typeface="Century Schoolbook" panose="02040604050505020304" pitchFamily="18" charset="0"/>
                <a:cs typeface="Times New Roman" panose="02020603050405020304" pitchFamily="18" charset="0"/>
              </a:rPr>
              <a:t>Village</a:t>
            </a:r>
            <a:r>
              <a:rPr lang="en-US" sz="3600" dirty="0">
                <a:solidFill>
                  <a:schemeClr val="tx1"/>
                </a:solidFill>
                <a:latin typeface="Century Schoolbook" panose="02040604050505020304" pitchFamily="18" charset="0"/>
                <a:cs typeface="Times New Roman" panose="02020603050405020304" pitchFamily="18" charset="0"/>
              </a:rPr>
              <a:t> </a:t>
            </a:r>
            <a:r>
              <a:rPr lang="en-US" sz="3600" i="1" dirty="0">
                <a:solidFill>
                  <a:schemeClr val="tx1"/>
                </a:solidFill>
                <a:latin typeface="Century Schoolbook" panose="02040604050505020304" pitchFamily="18" charset="0"/>
                <a:cs typeface="Times New Roman" panose="02020603050405020304" pitchFamily="18" charset="0"/>
              </a:rPr>
              <a:t>Politics</a:t>
            </a:r>
            <a:r>
              <a:rPr lang="en-US" sz="3600" dirty="0">
                <a:solidFill>
                  <a:schemeClr val="tx1"/>
                </a:solidFill>
                <a:latin typeface="Century Schoolbook" panose="02040604050505020304" pitchFamily="18" charset="0"/>
                <a:cs typeface="Times New Roman" panose="02020603050405020304" pitchFamily="18" charset="0"/>
              </a:rPr>
              <a:t> that were published before More’s death in 1833. I coded in TEI(P5)-conformant XML (Text Encoding Initiative, designed for digital humanities projects) and used the Versioning Machine interface. The TEI framework offers the option to use the tags &lt;</a:t>
            </a:r>
            <a:r>
              <a:rPr lang="en-US" sz="3600" dirty="0" err="1">
                <a:solidFill>
                  <a:schemeClr val="tx1"/>
                </a:solidFill>
                <a:latin typeface="Century Schoolbook" panose="02040604050505020304" pitchFamily="18" charset="0"/>
                <a:cs typeface="Times New Roman" panose="02020603050405020304" pitchFamily="18" charset="0"/>
              </a:rPr>
              <a:t>expan</a:t>
            </a:r>
            <a:r>
              <a:rPr lang="en-US" sz="3600" dirty="0">
                <a:solidFill>
                  <a:schemeClr val="tx1"/>
                </a:solidFill>
                <a:latin typeface="Century Schoolbook" panose="02040604050505020304" pitchFamily="18" charset="0"/>
                <a:cs typeface="Times New Roman" panose="02020603050405020304" pitchFamily="18" charset="0"/>
              </a:rPr>
              <a:t>&gt; and &lt;</a:t>
            </a:r>
            <a:r>
              <a:rPr lang="en-US" sz="3600" dirty="0" err="1">
                <a:solidFill>
                  <a:schemeClr val="tx1"/>
                </a:solidFill>
                <a:latin typeface="Century Schoolbook" panose="02040604050505020304" pitchFamily="18" charset="0"/>
                <a:cs typeface="Times New Roman" panose="02020603050405020304" pitchFamily="18" charset="0"/>
              </a:rPr>
              <a:t>abbr</a:t>
            </a:r>
            <a:r>
              <a:rPr lang="en-US" sz="3600" dirty="0">
                <a:solidFill>
                  <a:schemeClr val="tx1"/>
                </a:solidFill>
                <a:latin typeface="Century Schoolbook" panose="02040604050505020304" pitchFamily="18" charset="0"/>
                <a:cs typeface="Times New Roman" panose="02020603050405020304" pitchFamily="18" charset="0"/>
              </a:rPr>
              <a:t>&gt; to mark contractions and abbreviations and the &lt;sic&gt; and &lt;</a:t>
            </a:r>
            <a:r>
              <a:rPr lang="en-US" sz="3600" dirty="0" err="1">
                <a:solidFill>
                  <a:schemeClr val="tx1"/>
                </a:solidFill>
                <a:latin typeface="Century Schoolbook" panose="02040604050505020304" pitchFamily="18" charset="0"/>
                <a:cs typeface="Times New Roman" panose="02020603050405020304" pitchFamily="18" charset="0"/>
              </a:rPr>
              <a:t>corr</a:t>
            </a:r>
            <a:r>
              <a:rPr lang="en-US" sz="3600" dirty="0">
                <a:solidFill>
                  <a:schemeClr val="tx1"/>
                </a:solidFill>
                <a:latin typeface="Century Schoolbook" panose="02040604050505020304" pitchFamily="18" charset="0"/>
                <a:cs typeface="Times New Roman" panose="02020603050405020304" pitchFamily="18" charset="0"/>
              </a:rPr>
              <a:t>&gt; tags to decide that there is an error to be fixed or an alternative spelling. However, I chose instead to exclusively use the critical apparatus &lt;app&gt; tag and mark parallel “readings” &lt;</a:t>
            </a:r>
            <a:r>
              <a:rPr lang="en-US" sz="3600" dirty="0" err="1">
                <a:solidFill>
                  <a:schemeClr val="tx1"/>
                </a:solidFill>
                <a:latin typeface="Century Schoolbook" panose="02040604050505020304" pitchFamily="18" charset="0"/>
                <a:cs typeface="Times New Roman" panose="02020603050405020304" pitchFamily="18" charset="0"/>
              </a:rPr>
              <a:t>rdg</a:t>
            </a:r>
            <a:r>
              <a:rPr lang="en-US" sz="3600" dirty="0">
                <a:solidFill>
                  <a:schemeClr val="tx1"/>
                </a:solidFill>
                <a:latin typeface="Century Schoolbook" panose="02040604050505020304" pitchFamily="18" charset="0"/>
                <a:cs typeface="Times New Roman" panose="02020603050405020304" pitchFamily="18" charset="0"/>
              </a:rPr>
              <a:t>&gt;. For each decision I also added a lemma version in which I made an editorial decision about which options I would support.</a:t>
            </a:r>
          </a:p>
        </p:txBody>
      </p:sp>
      <p:pic>
        <p:nvPicPr>
          <p:cNvPr id="24" name="Picture 23">
            <a:extLst>
              <a:ext uri="{FF2B5EF4-FFF2-40B4-BE49-F238E27FC236}">
                <a16:creationId xmlns:a16="http://schemas.microsoft.com/office/drawing/2014/main" id="{C027EA4E-3B2F-42F6-94AE-5FB5DC71CC87}"/>
              </a:ext>
            </a:extLst>
          </p:cNvPr>
          <p:cNvPicPr>
            <a:picLocks noChangeAspect="1"/>
          </p:cNvPicPr>
          <p:nvPr/>
        </p:nvPicPr>
        <p:blipFill rotWithShape="1">
          <a:blip r:embed="rId2">
            <a:extLst>
              <a:ext uri="{28A0092B-C50C-407E-A947-70E740481C1C}">
                <a14:useLocalDpi xmlns:a14="http://schemas.microsoft.com/office/drawing/2010/main" val="0"/>
              </a:ext>
            </a:extLst>
          </a:blip>
          <a:srcRect l="22088" t="6751" r="22340" b="10750"/>
          <a:stretch/>
        </p:blipFill>
        <p:spPr>
          <a:xfrm>
            <a:off x="16562902" y="734458"/>
            <a:ext cx="4773652" cy="3986243"/>
          </a:xfrm>
          <a:prstGeom prst="rect">
            <a:avLst/>
          </a:prstGeom>
        </p:spPr>
      </p:pic>
      <p:cxnSp>
        <p:nvCxnSpPr>
          <p:cNvPr id="3" name="Straight Connector 2">
            <a:extLst>
              <a:ext uri="{FF2B5EF4-FFF2-40B4-BE49-F238E27FC236}">
                <a16:creationId xmlns:a16="http://schemas.microsoft.com/office/drawing/2014/main" id="{6F6B188D-449A-4754-992C-9CA5EFF11B51}"/>
              </a:ext>
            </a:extLst>
          </p:cNvPr>
          <p:cNvCxnSpPr/>
          <p:nvPr/>
        </p:nvCxnSpPr>
        <p:spPr>
          <a:xfrm>
            <a:off x="0" y="5355771"/>
            <a:ext cx="21945600" cy="0"/>
          </a:xfrm>
          <a:prstGeom prst="line">
            <a:avLst/>
          </a:prstGeom>
          <a:ln w="228600">
            <a:solidFill>
              <a:srgbClr val="7A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1177163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301FAE25DD2DFC43A62EB3165B53E0DE" ma:contentTypeVersion="4" ma:contentTypeDescription="Create a new document." ma:contentTypeScope="" ma:versionID="28eeee81406c9fc1e33a2218a91dca30">
  <xsd:schema xmlns:xsd="http://www.w3.org/2001/XMLSchema" xmlns:xs="http://www.w3.org/2001/XMLSchema" xmlns:p="http://schemas.microsoft.com/office/2006/metadata/properties" xmlns:ns2="abe9adc6-f09d-434d-a46b-ce41cff9c0c7" targetNamespace="http://schemas.microsoft.com/office/2006/metadata/properties" ma:root="true" ma:fieldsID="b8afbde297dd8686f0e96008e24ad4e0" ns2:_="">
    <xsd:import namespace="abe9adc6-f09d-434d-a46b-ce41cff9c0c7"/>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be9adc6-f09d-434d-a46b-ce41cff9c0c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15E0CB4F-8BB6-44FB-849E-C9D63C94F543}">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5CE30347-B34F-4EF2-A27F-1DD0D1728321}">
  <ds:schemaRefs>
    <ds:schemaRef ds:uri="http://schemas.microsoft.com/sharepoint/v3/contenttype/forms"/>
  </ds:schemaRefs>
</ds:datastoreItem>
</file>

<file path=customXml/itemProps3.xml><?xml version="1.0" encoding="utf-8"?>
<ds:datastoreItem xmlns:ds="http://schemas.openxmlformats.org/officeDocument/2006/customXml" ds:itemID="{C533555B-9CE2-454F-AA1F-E0673F4E3BC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be9adc6-f09d-434d-a46b-ce41cff9c0c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107</TotalTime>
  <Words>434</Words>
  <Application>Microsoft Macintosh PowerPoint</Application>
  <PresentationFormat>Custom</PresentationFormat>
  <Paragraphs>16</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Century Schoolbook</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Amy Wilstermann</dc:creator>
  <cp:lastModifiedBy>Pete Ford</cp:lastModifiedBy>
  <cp:revision>11</cp:revision>
  <dcterms:created xsi:type="dcterms:W3CDTF">2019-03-22T02:31:02Z</dcterms:created>
  <dcterms:modified xsi:type="dcterms:W3CDTF">2020-04-20T14:16:48Z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0x010100301FAE25DD2DFC43A62EB3165B53E0DE</vt:lpwstr>
  </property>
</Properties>
</file>